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74" r:id="rId8"/>
    <p:sldId id="270" r:id="rId9"/>
    <p:sldId id="273" r:id="rId10"/>
    <p:sldId id="272" r:id="rId11"/>
    <p:sldId id="271" r:id="rId12"/>
    <p:sldId id="267" r:id="rId13"/>
    <p:sldId id="269" r:id="rId14"/>
    <p:sldId id="268" r:id="rId15"/>
    <p:sldId id="266" r:id="rId16"/>
    <p:sldId id="265" r:id="rId17"/>
    <p:sldId id="264" r:id="rId18"/>
    <p:sldId id="263" r:id="rId19"/>
    <p:sldId id="262" r:id="rId20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6291"/>
  </p:normalViewPr>
  <p:slideViewPr>
    <p:cSldViewPr snapToGrid="0" snapToObjects="1">
      <p:cViewPr varScale="1">
        <p:scale>
          <a:sx n="121" d="100"/>
          <a:sy n="121" d="100"/>
        </p:scale>
        <p:origin x="200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99BEC1-6C35-F542-80B1-097EB9B296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145E5E5-B854-A94E-A7AF-D2426B0507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1B449A6-CB47-BC43-8CAA-0745D7962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376C1-DFEA-8A4F-8C72-97B6B66AD6F2}" type="datetimeFigureOut">
              <a:rPr lang="nl-BE" smtClean="0"/>
              <a:t>5/10/2020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7499F2C-AA69-BE4F-8DD9-EAD22C79E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28ADF23-8B96-474F-9006-4C509AEDC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F39A-2F97-5849-8519-EFF6C8DC594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63294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AB59DB-6D69-E54B-8D15-70C8A5EA6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10455DF-DB4F-A14B-BE66-BF8AD1C829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E338BB2-A770-6C4A-B374-4648A4D18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376C1-DFEA-8A4F-8C72-97B6B66AD6F2}" type="datetimeFigureOut">
              <a:rPr lang="nl-BE" smtClean="0"/>
              <a:t>5/10/2020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ACDC20B-8129-3941-8E61-BE2E5055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2DA19E7-254D-1046-B63F-2B01DF07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F39A-2F97-5849-8519-EFF6C8DC594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84956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F1B261D-27AE-F640-A55A-FC0E37C52C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9C86D92-E1B0-6240-9F30-114753C1ED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9970160-F735-9F45-BEBE-866FC6C40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376C1-DFEA-8A4F-8C72-97B6B66AD6F2}" type="datetimeFigureOut">
              <a:rPr lang="nl-BE" smtClean="0"/>
              <a:t>5/10/2020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0C7565C-5DF0-BD4F-A3EC-BA948CDA1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A94264D-E383-B740-BC8E-C4B6E681A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F39A-2F97-5849-8519-EFF6C8DC594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89311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AA2927-329E-A441-B672-0CAD76B9F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26C2E15-7277-EA41-9A88-2FDD251A1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857C649-8F22-4940-8B3D-5EE600B78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376C1-DFEA-8A4F-8C72-97B6B66AD6F2}" type="datetimeFigureOut">
              <a:rPr lang="nl-BE" smtClean="0"/>
              <a:t>5/10/2020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FB34610-FA35-ED4D-AFB4-EA8BB0569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C138409-5247-004D-959A-11D999107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F39A-2F97-5849-8519-EFF6C8DC594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64593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3FF0CB-7078-E64A-A212-434BD97F8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98F4415-2357-F444-80AD-2805340CEE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F2983B1-16AD-9948-99F7-A3B8C3C07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376C1-DFEA-8A4F-8C72-97B6B66AD6F2}" type="datetimeFigureOut">
              <a:rPr lang="nl-BE" smtClean="0"/>
              <a:t>5/10/2020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9CF89F2-4353-6F4A-B3BC-3390B5456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9445E40-5204-4B4D-8751-589D98726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F39A-2F97-5849-8519-EFF6C8DC594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03471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86A146-5381-CD49-B704-C189352CB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F767232-E718-914C-88D3-9260E6F45D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736D9A0-08E3-5040-A516-6EBEA9828F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481A9CF-F000-624D-8331-097306A4E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376C1-DFEA-8A4F-8C72-97B6B66AD6F2}" type="datetimeFigureOut">
              <a:rPr lang="nl-BE" smtClean="0"/>
              <a:t>5/10/2020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5624433-22DF-F044-8E37-28E5AD02A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3D97894-5C7D-AA48-B153-2F58522B2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F39A-2F97-5849-8519-EFF6C8DC594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78407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7C90CB-07CA-F248-84FA-0487C089F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6367DAA-88C0-3741-A228-BA94C0824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9B4DD5B-947D-B24C-B7AC-1462986F3C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11AC439-4819-864C-9FCC-DFC8F4EB56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D30E967-AC12-944A-BCCE-4FCAB5281D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37F589D3-A4B4-7445-9017-7B56C5416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376C1-DFEA-8A4F-8C72-97B6B66AD6F2}" type="datetimeFigureOut">
              <a:rPr lang="nl-BE" smtClean="0"/>
              <a:t>5/10/2020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B72218A-44A7-A14D-8D9A-1661AAB45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9E96BA6-657E-5849-AF7F-7A2BBBA74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F39A-2F97-5849-8519-EFF6C8DC594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30725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47EDD1-3BE8-4047-B5E3-51B9AA17B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74E50D0-9B67-2C40-9750-D52572439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376C1-DFEA-8A4F-8C72-97B6B66AD6F2}" type="datetimeFigureOut">
              <a:rPr lang="nl-BE" smtClean="0"/>
              <a:t>5/10/2020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4737CCD-735C-E54C-9419-5D1220CC9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659CDF7-F6A9-9A46-BD31-D03DC6DE8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F39A-2F97-5849-8519-EFF6C8DC594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06267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7C6DC5D-6996-F944-9A0F-3E5E93BBD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376C1-DFEA-8A4F-8C72-97B6B66AD6F2}" type="datetimeFigureOut">
              <a:rPr lang="nl-BE" smtClean="0"/>
              <a:t>5/10/2020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D98C4CD-48F5-B74E-A1FD-5E88FDDE9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AF580F3-D027-8D44-A8D4-9353BA865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F39A-2F97-5849-8519-EFF6C8DC594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4226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38E9AF-680F-7340-B017-B9F4323BA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3219C78-EBBB-EE4D-AAC9-984DADEF0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69199AA-8B00-F147-A32E-A403D27743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E19DA9E-CF33-AA46-9D79-11DF04C63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376C1-DFEA-8A4F-8C72-97B6B66AD6F2}" type="datetimeFigureOut">
              <a:rPr lang="nl-BE" smtClean="0"/>
              <a:t>5/10/2020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1995631-3ED0-B44B-80C6-8D13C5D27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85DB233-0E56-F14E-A131-965CCE958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F39A-2F97-5849-8519-EFF6C8DC594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15695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12A8E5-0E24-C94B-B0F3-46F25C01A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A6EE3FC-FCFE-A449-9CB0-9359CF0FBA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6CCFA3D-39D9-AD46-817B-ACD2D61854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E43FBB2-9778-D947-A4AE-C50ED5211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376C1-DFEA-8A4F-8C72-97B6B66AD6F2}" type="datetimeFigureOut">
              <a:rPr lang="nl-BE" smtClean="0"/>
              <a:t>5/10/2020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09587C1-64C7-D24C-B6BF-17351CA99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D213CAA-64E2-1A44-9290-455FB483B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2F39A-2F97-5849-8519-EFF6C8DC594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11014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002DA4C-6E29-E844-A333-921D45C89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CD460A0-BD04-8745-8ECB-421676AA9E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E8AC21D-1319-F144-810C-032A109E3F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376C1-DFEA-8A4F-8C72-97B6B66AD6F2}" type="datetimeFigureOut">
              <a:rPr lang="nl-BE" smtClean="0"/>
              <a:t>5/10/2020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5C529AD-D30C-054F-9A8B-351F7806C2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59DE42C-6EB3-9746-AA23-BC9D974AD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2F39A-2F97-5849-8519-EFF6C8DC594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96094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6894360-23DE-884F-9B64-1F2FA0EFE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034" y="-4005"/>
            <a:ext cx="10089932" cy="686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470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409F473-E45A-DF41-AC7E-6B4CBE8EE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0662" y="-2044"/>
            <a:ext cx="4750676" cy="686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142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A27A464-9355-6B45-9878-578EE22D4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5683" y="0"/>
            <a:ext cx="48606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624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BAA9DFE-BB3D-A640-8E46-DD502806A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9494" y="0"/>
            <a:ext cx="48730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174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EB24CFC-17A5-E24B-AC59-7A34E6940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7035" y="0"/>
            <a:ext cx="47179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303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CD19C24-E6D3-9948-9BDF-E7F390E35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3784" y="0"/>
            <a:ext cx="48444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483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6944D1E-FE8E-7548-B822-F942743FF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190" y="0"/>
            <a:ext cx="47416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7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5C664069-7C03-7B48-9DE3-410CE70F1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8240" y="0"/>
            <a:ext cx="46955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7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5063D66-CC2A-D147-8C04-382B4A8B9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3535" y="0"/>
            <a:ext cx="46849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1500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A16EF49-B168-5142-9BE4-B153DAE0B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0998" y="0"/>
            <a:ext cx="47900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670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2DA9E5B-B7E4-F14B-97B2-FA6145F185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6775" y="0"/>
            <a:ext cx="48584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3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7E0BEAE-B838-BD42-AA9B-FA7BD922B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931" y="5014"/>
            <a:ext cx="10300138" cy="684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964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5140330-8383-C04F-9DF2-7C8AACBB1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650" y="38100"/>
            <a:ext cx="99187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38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A44ED87-DE6F-8445-83EB-97D23E0D3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097" y="-1809"/>
            <a:ext cx="9963806" cy="686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514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15C5B8F-0B0D-B548-BB10-5A5D91548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9641" y="-4245"/>
            <a:ext cx="4792718" cy="686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607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A5C40F1-D234-864C-A32A-B6AC042AA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766" y="1693"/>
            <a:ext cx="10636468" cy="685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569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B94E3D3-A54D-2C4C-8AD3-C0DE7E9285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5255" y="4285"/>
            <a:ext cx="4561490" cy="684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672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8CEFF37-8130-2E49-A6CA-0816B5A9C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152" y="-8112"/>
            <a:ext cx="4771696" cy="687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992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F1AFD2A-DBC4-1547-91A7-076FD50DE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6069" y="-4049"/>
            <a:ext cx="4939862" cy="686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37263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0</Words>
  <Application>Microsoft Macintosh PowerPoint</Application>
  <PresentationFormat>Breedbeeld</PresentationFormat>
  <Paragraphs>0</Paragraphs>
  <Slides>19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Microsoft Office-gebruiker</dc:creator>
  <cp:lastModifiedBy>Microsoft Office-gebruiker</cp:lastModifiedBy>
  <cp:revision>2</cp:revision>
  <dcterms:created xsi:type="dcterms:W3CDTF">2020-10-05T09:22:55Z</dcterms:created>
  <dcterms:modified xsi:type="dcterms:W3CDTF">2020-10-05T10:19:39Z</dcterms:modified>
</cp:coreProperties>
</file>