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4" r:id="rId6"/>
    <p:sldId id="263" r:id="rId7"/>
    <p:sldId id="259" r:id="rId8"/>
    <p:sldId id="262" r:id="rId9"/>
    <p:sldId id="260" r:id="rId10"/>
    <p:sldId id="271" r:id="rId11"/>
    <p:sldId id="270" r:id="rId12"/>
    <p:sldId id="269" r:id="rId13"/>
    <p:sldId id="268" r:id="rId14"/>
    <p:sldId id="267" r:id="rId15"/>
    <p:sldId id="276" r:id="rId16"/>
    <p:sldId id="275" r:id="rId17"/>
    <p:sldId id="274" r:id="rId18"/>
    <p:sldId id="266" r:id="rId19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3"/>
  </p:normalViewPr>
  <p:slideViewPr>
    <p:cSldViewPr snapToGrid="0" snapToObjects="1">
      <p:cViewPr varScale="1">
        <p:scale>
          <a:sx n="90" d="100"/>
          <a:sy n="90" d="100"/>
        </p:scale>
        <p:origin x="232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A9FFD0-9CD7-D346-A3CF-BE9B8CBA6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EE39917-DE8A-F54F-95FF-DFD0D79934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7F9744-CF86-024D-96A0-92478BCB5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647FB7-E1E9-E544-8656-4AA128007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6B1ADF8-8D7C-294E-B328-F360FD9A2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9041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227505-0E1B-C946-BA0E-35C60654F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0FA3AE8-649D-9B4A-9080-B027497A6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A63B27-4E3A-0A47-A6FB-69AA2CB80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E86299-9CD7-3C46-A048-B924FCFF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B60156-8C0D-7C45-A2D5-74A2CEB64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1972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6158B03-310B-8340-B895-E7138BC609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1D51DCE-C2FD-7542-9A91-13F73D65C9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99EFF3-EB73-2843-9F02-14EC1AA11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4CB80C-7AF7-F040-BE4D-00C918F19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5890DD-49E0-9E42-9E11-A14AFB98C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5459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6D6E8F-BC01-E543-83BE-0F3636489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6C3908-8187-704F-92D9-A6B26B381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BB8408-A6EE-6647-94F3-CE5E86240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72E56B-57CB-6C4C-A8E5-EFDE137A1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B102B0-5446-0D45-8FE1-985A06191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99711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211B4-FF5A-9A4C-9506-DD68BBAE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412ED37-3F00-E64C-8AC8-294108E51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412237-AF61-1944-B2D8-A79D645B5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6AF844-FFF8-AB49-B435-C6382EF91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F41BE1-D6DF-114C-9101-66D3D75CE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03690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B1B97E-4DC4-7443-AE5C-7730972D3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130F3F-428C-8042-B64C-B2602ECB7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7471B7F-2825-4C4D-80AE-0B323F74E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B080EBA-5162-DC4E-A357-C7392697F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D44658B-40F7-D143-AB4D-8F338EB22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0883EB5-0923-DD4B-879F-AF8444F07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10494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D455F9-32FB-3049-A5D5-2FBE76A56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02C7B18-7BF2-294D-9FF3-E568E0288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2BA1212-B235-1C4C-B29C-6FC2555DEE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C0A95B6-21CA-4443-A92E-7DDE77E90C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A345027-6992-3A4D-96A1-AD83DFB5C2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D652DCA-6F02-7848-AF9E-57FBF6230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B36241C-C853-6C42-B2E6-D09675976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03E6D95-9714-814D-9E4F-285EAA242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91030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AC2AC5-9BC6-C941-B28D-0C3363D0C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34943EC-4E10-3A40-8089-B023C11B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E421197-EA76-0C42-896F-0AF9F22FD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68DAAE0-3D60-3F48-8C74-DBED30D7C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336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6796AEB-0A5A-F040-9B74-ABF8BF061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5A0B7EF-E4A7-7E41-A446-28BE1F4C0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BF696F8-9456-1E44-BC77-4DF1EFE78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79046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7EDE0B-E962-2642-A656-665F7E8B4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C64C5DE-278F-2A4A-8F0F-205FC469C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974026-C4DE-804F-8B8E-F5BA5B13C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B43B01C-B96B-AC41-ADA8-7497D1BD3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257AEC3-6469-7649-9271-C7D291F2F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727741F-310A-D845-B54E-B0960A066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3592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564840-99FF-974D-AF41-DE93FFF71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341F451-8DF6-2E47-A543-18350D89E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46E67F-D94A-D64C-9D2F-C18FE3AA6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A3AB8DA-0992-EA4F-BF08-68AE6FC29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BA7EB8D-5D2E-A344-84AA-4D87ECE10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4B4B6C-FC81-1C49-A638-FEB2D009E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13872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BDB7D7F-4992-934E-9B7E-516C3C918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C45954-F503-C54F-B416-6AA197539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5DCA7A-A026-E94B-804C-437354E087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37405-0489-F14B-A067-A3E7FCC2D08D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33DCC6-703C-7F4A-8B0E-9769C4A84B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5DC1DC-1B12-F24F-9BAF-C05AD4C92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5D245-055D-CF41-A28B-5DC914A28B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78853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488D0E0D-0FC6-9D43-BA6F-0AE3AED32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55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5228C7C-9943-6A4C-ACB2-4AC846DD0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184" y="0"/>
            <a:ext cx="7127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74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99FB202-333C-C74B-A4BF-BB2BB3D66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371" y="0"/>
            <a:ext cx="68732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09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BD379DC-99A8-9443-9F15-E57C17527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919" y="0"/>
            <a:ext cx="68721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14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9BE5082-207D-E445-A9E2-14863A39D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88" y="-13686"/>
            <a:ext cx="6905624" cy="688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66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DC18D04-314B-524C-9927-CE142C195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09" y="0"/>
            <a:ext cx="68885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37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B986F4E-34CC-0F4F-9B1D-C0B1479D3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56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AF379DB-A050-3D4F-B8A3-75C22E16B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632C74E7-7D48-F74B-AC5A-3E209CAF7BB6}"/>
              </a:ext>
            </a:extLst>
          </p:cNvPr>
          <p:cNvSpPr/>
          <p:nvPr/>
        </p:nvSpPr>
        <p:spPr>
          <a:xfrm>
            <a:off x="2657475" y="0"/>
            <a:ext cx="6858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1689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A580DD8-F40C-9A43-8E0E-87D30C2A8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65C55751-F12E-BA47-A429-18D370DAA5E5}"/>
              </a:ext>
            </a:extLst>
          </p:cNvPr>
          <p:cNvSpPr/>
          <p:nvPr/>
        </p:nvSpPr>
        <p:spPr>
          <a:xfrm>
            <a:off x="2643188" y="1"/>
            <a:ext cx="6881812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732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1E2B2CD-3E26-D348-8EAE-2E694774C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4288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71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79F0913-60F2-0F47-AF41-E78B5E03C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4FB0AD1-0A79-AA48-8E26-0E2D80DDB518}"/>
              </a:ext>
            </a:extLst>
          </p:cNvPr>
          <p:cNvSpPr/>
          <p:nvPr/>
        </p:nvSpPr>
        <p:spPr>
          <a:xfrm>
            <a:off x="2679405" y="0"/>
            <a:ext cx="7113181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23852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D8318C0-AA6E-9A4D-8F2D-D1572A12F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042" y="0"/>
            <a:ext cx="68399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36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CEFEC49-2F71-B24D-8A2D-9F8F76347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08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B0EBA61-D208-2046-9FC5-F1EB32915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28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7034DA4-BF2A-FD42-875C-B88B7278B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3E8BD593-79F2-EF4A-8CBA-8BFD20D1CD91}"/>
              </a:ext>
            </a:extLst>
          </p:cNvPr>
          <p:cNvSpPr/>
          <p:nvPr/>
        </p:nvSpPr>
        <p:spPr>
          <a:xfrm>
            <a:off x="2657475" y="0"/>
            <a:ext cx="6858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6210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62F5B02-60E9-DC4A-A492-277B40BD7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313" y="-3247"/>
            <a:ext cx="7191374" cy="6864494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2485CA8-114B-7E47-9018-0271FEDA1204}"/>
              </a:ext>
            </a:extLst>
          </p:cNvPr>
          <p:cNvSpPr/>
          <p:nvPr/>
        </p:nvSpPr>
        <p:spPr>
          <a:xfrm>
            <a:off x="2471738" y="0"/>
            <a:ext cx="7229475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7472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A188586-DC73-E44D-A1DF-4804434CE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537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D6A5EAD-8F94-FC49-B7FE-4E2B79924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675C5703-8794-1A4F-A2B3-795490E97EA1}"/>
              </a:ext>
            </a:extLst>
          </p:cNvPr>
          <p:cNvSpPr/>
          <p:nvPr/>
        </p:nvSpPr>
        <p:spPr>
          <a:xfrm>
            <a:off x="2657475" y="0"/>
            <a:ext cx="6858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7907249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0</Words>
  <Application>Microsoft Macintosh PowerPoint</Application>
  <PresentationFormat>Breedbeeld</PresentationFormat>
  <Paragraphs>0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Microsoft Office-gebruiker</dc:creator>
  <cp:lastModifiedBy>Microsoft Office-gebruiker</cp:lastModifiedBy>
  <cp:revision>4</cp:revision>
  <dcterms:created xsi:type="dcterms:W3CDTF">2020-10-05T10:26:18Z</dcterms:created>
  <dcterms:modified xsi:type="dcterms:W3CDTF">2020-10-06T09:57:54Z</dcterms:modified>
</cp:coreProperties>
</file>