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678C3D-3C61-A543-A5F6-825AC64022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E9EFF17-8352-0C4C-94D5-D1420CFF36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A8727A2-CBD4-D64C-BDBC-CA67CF79CB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49C8FC0B-A36F-3C45-A50D-8E7C4814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AB32526-AACE-9644-BB61-138719CF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04133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72719D-82B5-CE42-B479-116A50AA68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D4BECF6C-E048-5846-91EC-58F12F15E0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A51002D-BF79-F84D-B7F3-331CAEC37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BAF7372-C0BA-E44D-BC59-65FCBB83A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6AA1924-21DF-E54F-AE62-09E5C28E3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33308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7E981BDD-EAB1-7A40-B455-F70248B34D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5148E67-F79B-2E4E-903E-DE1111DA7F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054943C-D846-044E-A410-54634AB680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532F24E-F0EE-5047-9075-9EC77CBAB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F45A6E6-FD5E-7749-8110-A29AB792E5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12057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1FCFA9C-D6D4-8F4B-97EC-5A7130F2F5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9D15DF6-C17D-BB4A-8968-1734003B9C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2DDC0253-DE88-8B44-A764-98673BFA0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5AF63AC-E1B1-6449-98C6-E67365139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DFC6F19-B56D-314B-9DD8-9C329E30D2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6930260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36D748A-E24D-8A49-90EC-2F8A0A861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12E07DB7-90FE-6043-A503-95ECB115E2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21CF316-4DEF-0B48-BEE2-029FC3E6F0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597E739-BB7C-5047-AA3D-491D7D7FC0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393CCBB-9F65-D940-9E4B-A5A105799A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228376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F840B8F-D4C7-E84D-BABC-092A498D5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CA769F9-ACA9-2F48-AB40-73492C018A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959EDD-0F8E-8644-A25A-5897FBB20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8D4435-4802-074B-8FBE-DDBEAABF9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E63DD5D-C3BF-F145-80D9-F0CF7DBE79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65A2A80A-489F-B745-8192-DE93F3BF62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34765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A78E3-820E-5F48-92E2-1BB945E64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0A68A06-F99B-0C4C-9569-3E654ECBFD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B6438AE3-C976-BD4F-BCDA-A0A17DE724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3C0A46A-992F-0048-83B4-14109080C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F6C3FD2-4232-DC45-AE3F-B09219A1B4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87725CF5-15B8-E447-A704-5F13EF8D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A97E58B-B4B6-8148-807C-6C8A38163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BA0EDA25-6AC2-CD40-821F-EE876682D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698854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026790-8BF4-164D-BCA3-40B108BA6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0922C7CF-C88E-F941-9115-CFD63B60AB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5F1D7C1A-BF3E-E34B-8C2E-990FDC741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E51482D6-C6BA-B449-BE68-E7D75EC164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960014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8715C89B-0978-8C4C-97C4-176300D58A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9BF38E5-DABD-F848-93F8-0B4AE446D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4348FF6-4998-9443-A7CB-916E06059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1062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9D0D1F-1150-F546-8337-D37DEB1F67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1BA963C-BFF2-D74D-B1B5-1F447B786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C1F88EA1-B4D9-C340-8E7F-FEE803DC27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B0E592A8-B756-F543-BCD9-B853E30704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85A9109-5087-824F-8F76-1BA7BF232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C9C58E7-AD38-7343-84F0-E515C4880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5694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E43CD8-7BC4-2C43-B7C9-FAADE12486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4A2FF47B-AA9D-E24E-AD61-B32F851DCEA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71977356-AEEC-4446-815F-242793B3BA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99CAA0D-E4DD-B34B-9EA8-B1682A794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97825EA5-1AB5-1B4E-B5D4-B224A10A7F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A291C580-571A-CD48-B22B-557B6769D5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36690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347A5EB-C323-DF48-AF44-792642B321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8E3DC85-245E-364F-A5B2-D862DEB76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B0511D39-688E-7044-8DB3-FE685DF741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EEB642-72AF-5E47-B851-31456B0DF095}" type="datetimeFigureOut">
              <a:rPr lang="nl-BE" smtClean="0"/>
              <a:t>10/11/2020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0655D44-A74A-F043-AC24-6B4035D987A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FED0BAE-95DC-364C-8074-75046D442F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05610-DCB2-534D-8BD9-E44283301D0F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338839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E5AC3F-D2FE-4846-9285-C7164D85E40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>
                <a:latin typeface="DIN" pitchFamily="2" charset="0"/>
              </a:rPr>
              <a:t>ROODKAPJE STUDENTEN</a:t>
            </a:r>
          </a:p>
        </p:txBody>
      </p:sp>
    </p:spTree>
    <p:extLst>
      <p:ext uri="{BB962C8B-B14F-4D97-AF65-F5344CB8AC3E}">
        <p14:creationId xmlns:p14="http://schemas.microsoft.com/office/powerpoint/2010/main" val="3098801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D32C382-CA4F-6E49-86FA-937F76D102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38909" y="0"/>
            <a:ext cx="511418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74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FFCAAF1-CC0C-C94C-9063-7AC58F613D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265" y="0"/>
            <a:ext cx="4893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02419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70654EB3-5EB6-CE4A-9332-EF10EE760F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2616" y="0"/>
            <a:ext cx="486676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022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557F64B5-D6D3-CB4A-9F1F-CED55228F2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1583" y="0"/>
            <a:ext cx="914883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45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A863311-391B-5A4A-A2AF-220CDECD1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7529" y="0"/>
            <a:ext cx="82169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714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F70EC42-ED03-3E43-A964-7307E6FBE8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3834" y="0"/>
            <a:ext cx="52043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265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1661C123-0C02-774F-BD15-8214B79BC8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8734" y="0"/>
            <a:ext cx="517453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21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9AA2B924-6945-5E4A-A9C2-6D087D6E14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0361" y="0"/>
            <a:ext cx="515127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1666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F60726EF-B3B0-3244-B801-D31B48DC80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1193" y="0"/>
            <a:ext cx="52696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8656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DD0CD83-0FBB-5047-85D7-33E09B7FCB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9950" y="0"/>
            <a:ext cx="62920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13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3E8874B-AF4B-5842-B0CC-3C59DE65F8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254" y="0"/>
            <a:ext cx="70434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16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E5DA443F-D4B1-A44B-994A-E6CEC6A528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92112" y="0"/>
            <a:ext cx="6607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352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C85DFE5-2500-7448-BFE8-B459EE1850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797" y="0"/>
            <a:ext cx="81964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7689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2</Words>
  <Application>Microsoft Macintosh PowerPoint</Application>
  <PresentationFormat>Breedbeeld</PresentationFormat>
  <Paragraphs>1</Paragraphs>
  <Slides>14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DIN</vt:lpstr>
      <vt:lpstr>Kantoorthema</vt:lpstr>
      <vt:lpstr>ROODKAPJE STUDENTEN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ROODKAPJE STUDENTEN</dc:title>
  <dc:creator>Microsoft Office-gebruiker</dc:creator>
  <cp:lastModifiedBy>Microsoft Office-gebruiker</cp:lastModifiedBy>
  <cp:revision>1</cp:revision>
  <dcterms:created xsi:type="dcterms:W3CDTF">2020-11-10T15:05:37Z</dcterms:created>
  <dcterms:modified xsi:type="dcterms:W3CDTF">2020-11-10T15:10:06Z</dcterms:modified>
</cp:coreProperties>
</file>