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4"/>
  </p:normalViewPr>
  <p:slideViewPr>
    <p:cSldViewPr snapToGrid="0" snapToObjects="1">
      <p:cViewPr varScale="1">
        <p:scale>
          <a:sx n="135" d="100"/>
          <a:sy n="135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B4B8D-6CAA-004F-B87B-1E75E6A1C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38158D-780A-5249-99F5-1FA5D8176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EFF847-230C-8948-B99B-293C0A2C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7E9416-C019-B547-85EA-B7BBC14E8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B36EE2-ECA4-B24D-8DB8-FBF00A3B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332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53B60-5D84-BA48-93AC-1F98ADA37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87A7C00-8073-1F4D-BB67-7B285A919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81A1F6-E2EA-764B-9738-7F6588C85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607EF4-7579-C443-B911-5892D0B9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7D7540-E9C2-724A-BD6E-BB3A2949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044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AEA4139-5CB3-464F-9CFE-C586D6D96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BFEE0E5-FDC0-8345-B47E-BCB2E4251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42B31D-73CE-814B-9379-F71452E8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3DB643-0681-9A45-8A1F-ECF392BF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464464-41DC-8845-8E13-9C13B8E9F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306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651C5E-808D-CC47-A9AB-0602CD2E0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322390-8F63-1049-BF25-5BC3E3F14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17FEBB-2E8C-E049-8BDF-4D9FE8F26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3F9AC9-56EC-1547-9DEB-823247E6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47CB4D-89E0-A34C-BE63-7593AB1B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430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D09661-FAC2-8047-9202-6758A8F62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B9BEEC-EE16-794A-B891-886B4235A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5462BD-3EAB-F347-915E-EE54A9ADF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563AC0-5DB7-B645-9DF6-80DB511F0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78F808-E8C5-4543-84A0-47BD005C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14967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3B326-45B4-294E-8471-2BDAA276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D98915-7486-F749-86A0-5CEFE1B8F0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11BEE4-0C23-6C46-AD53-6D3CA6173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7DF491-136B-6F4C-8E78-CCF0C876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536FB2-F7DB-AF43-823A-A34374EF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76D368-5822-6443-B949-E0872CCE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979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875C1-41FA-D34E-9FFB-3B92B3BCE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5ACEDC-BFB8-DF40-B885-4201AE6F0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B88FD5-81E4-F748-A18B-652E97547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7BD9489-8BE6-F14C-9BB8-0384FB30B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5F78961-C80C-CA4C-BE07-2FDD4C3ADF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934C052-4379-5C44-81D4-86FAC882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AF3499F-D276-0E4B-934A-755D37301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F69D090-E11C-3C40-9A42-98F5BE35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2111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FEBBC-686E-194B-B324-16C6DF01A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2DC9C4-A6A3-BF4C-B379-555F9768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E41E742-6FBC-D54F-9556-CABAC66C3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98F421-A113-2C47-961F-4DAF4CC57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839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57DF591-D5D9-B647-9FCB-5BC965F6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499EAF6-B774-8144-82AE-5AAD8DC9C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39A450-E0FC-1F48-B92D-048DC608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554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837BF-EF0A-C245-96E9-0943CC7BC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097F5F-27B5-B647-933F-F29C38393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A11D1B2-6D81-C940-943B-0C2622F8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877174-A915-0E45-B338-390BE8978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C0BA3C2-1B64-BD4F-A3A0-80494D030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13D2A5-FDB3-6645-B01B-9ADC7F6F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259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E5DDE-F38D-F744-B7B7-D86EE1B3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DAEBCF6-797C-9244-9123-873B09308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798BA4-8BC6-074C-BFB6-5F58B2297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98787F-14F8-0444-B195-C9701C20F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7E792B-2C6D-9744-8DFD-2A4F4348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2E120C-12DF-954E-96C4-5915FFCA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4414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CBABD4-21F7-DD41-88E4-6A917A15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CA1A990-F0DB-0B4D-AEFB-742A7D8DC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374191-FD37-2541-AA15-6472B7B80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083C0-16D1-1F47-9870-8A4856A1B6A7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F45DC1-0737-B442-8524-9F52722BD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E79A1B-1D6F-EC43-A0F0-FDABFA435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900F3-1CDC-C04D-B1F0-CE88C1E7F85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848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0779A-D710-6C43-BF44-30302CC64C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>
                <a:latin typeface="DIN" pitchFamily="2" charset="0"/>
              </a:rPr>
              <a:t>ROODKAPJE</a:t>
            </a:r>
          </a:p>
        </p:txBody>
      </p:sp>
    </p:spTree>
    <p:extLst>
      <p:ext uri="{BB962C8B-B14F-4D97-AF65-F5344CB8AC3E}">
        <p14:creationId xmlns:p14="http://schemas.microsoft.com/office/powerpoint/2010/main" val="2112143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C1CD22-B90E-C240-B784-6A8F5F1F5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607" y="0"/>
            <a:ext cx="5102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2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FCF7698-12CF-394B-9EAE-1D311C635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47" y="-3424912"/>
            <a:ext cx="6597791" cy="959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8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C2DA05E-D6A5-6746-8E7E-9DC8C3573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851" y="0"/>
            <a:ext cx="4902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57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A7513D0-2A81-9540-AA3C-613D747EF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210" y="0"/>
            <a:ext cx="4757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72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669F63C-B756-0A48-B47C-3449EB72D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60" y="514749"/>
            <a:ext cx="3282879" cy="582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33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10258A0-A82A-B347-A6D8-DEE9ACBE3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068" y="20548"/>
            <a:ext cx="5811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08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511F86C-9CAE-A243-81BF-CA6B9B9A2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859" y="894562"/>
            <a:ext cx="3560281" cy="50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84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5C5C097-0A30-D443-A47D-615DC2119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956" y="665688"/>
            <a:ext cx="3478088" cy="552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89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B609E0F-E986-5840-8B76-DEF6F71F2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264" y="1289264"/>
            <a:ext cx="4279472" cy="427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27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493B6F9-062E-AC48-9AF8-BEBAF3466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725" y="0"/>
            <a:ext cx="3638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0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D8E601D-89D6-A844-BD91-C9A5AF32F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046" y="349127"/>
            <a:ext cx="4781907" cy="615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42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BFBE605-98C6-D143-A024-F7176E1F6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143" y="0"/>
            <a:ext cx="5043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76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2E42FFB-AEA4-844A-9F56-98767C2FD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54000"/>
            <a:ext cx="6350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01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D821B22-77B5-CE4B-A019-B05F64507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965" y="605505"/>
            <a:ext cx="4002070" cy="564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51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09F24BC-E29E-2D46-BE69-1C6491F9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195" y="0"/>
            <a:ext cx="4875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10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BD07545-88EF-DF45-9768-B308D89FA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055" y="1588746"/>
            <a:ext cx="4669890" cy="368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76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D6F7942-BC8F-2043-8C4F-5A89C4CC7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57" y="764023"/>
            <a:ext cx="3200685" cy="532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63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65A783D-4E9C-124A-993B-C0AAB7581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282" y="0"/>
            <a:ext cx="4787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77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5341521-4117-654B-B73E-91D7DD508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295" y="720621"/>
            <a:ext cx="3827409" cy="541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7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891F94A-0B09-C745-BA38-2F82D6098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50" y="95250"/>
            <a:ext cx="47117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17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142EB9D-5D46-FD48-8E4D-D59BEC1F9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130" y="0"/>
            <a:ext cx="5521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4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8A8785A-F7FC-2F42-B6F2-2877EFFBE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121" y="0"/>
            <a:ext cx="4355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12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756C065-3FCB-174B-8436-EBB9BF7CD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409" y="0"/>
            <a:ext cx="4599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96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F696B06-2D24-0B45-87DC-3BDA91A7D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077" y="822961"/>
            <a:ext cx="3693845" cy="521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5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47FB09C-11BF-364C-9B34-5B0F2FEE1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640" y="1429820"/>
            <a:ext cx="7996720" cy="399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9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4FD5FF9-B8AC-9845-BB48-9E018B543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509" y="0"/>
            <a:ext cx="3906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5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AC76129-CAB1-9240-AA29-35FC37F6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964" y="0"/>
            <a:ext cx="4850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7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6786B88-8C8D-2540-A090-74A0F4F9D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167" y="0"/>
            <a:ext cx="5325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6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52ADA0A-8EAA-9047-A053-ABF81F2F7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920" y="0"/>
            <a:ext cx="4704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1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B0CA0F8-0DDF-A548-B409-94305E7E1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102" y="1355709"/>
            <a:ext cx="3991796" cy="466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366A05D-8642-B74F-904E-09AE0EC2E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037" y="750923"/>
            <a:ext cx="3621926" cy="535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4384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</Words>
  <Application>Microsoft Macintosh PowerPoint</Application>
  <PresentationFormat>Breedbeeld</PresentationFormat>
  <Paragraphs>1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DIN</vt:lpstr>
      <vt:lpstr>Kantoorthema</vt:lpstr>
      <vt:lpstr>ROODKAPJE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ROODKAPJE</dc:title>
  <dc:creator>Microsoft Office-gebruiker</dc:creator>
  <cp:lastModifiedBy>Microsoft Office-gebruiker</cp:lastModifiedBy>
  <cp:revision>2</cp:revision>
  <dcterms:created xsi:type="dcterms:W3CDTF">2020-11-10T14:44:19Z</dcterms:created>
  <dcterms:modified xsi:type="dcterms:W3CDTF">2020-11-10T15:26:25Z</dcterms:modified>
</cp:coreProperties>
</file>